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8" r:id="rId3"/>
    <p:sldId id="275" r:id="rId4"/>
    <p:sldId id="277" r:id="rId5"/>
    <p:sldId id="276" r:id="rId6"/>
    <p:sldId id="1142" r:id="rId7"/>
    <p:sldId id="11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7431E-1AAB-4633-8FCF-2CA61EA15F95}" v="4" dt="2025-06-01T01:19:24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686E-E1F8-486D-A4E9-59786D6FE2E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182AF-0AC0-44AB-8939-BC1DDA1C0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/>
              </a:rPr>
              <a:t>Understanding the context </a:t>
            </a:r>
            <a:r>
              <a:rPr lang="en-US" b="0" i="0" dirty="0">
                <a:solidFill>
                  <a:srgbClr val="444444"/>
                </a:solidFill>
                <a:effectLst/>
                <a:latin typeface="Aptos"/>
              </a:rPr>
              <a:t>​</a:t>
            </a:r>
            <a:r>
              <a:rPr lang="en-US" dirty="0">
                <a:solidFill>
                  <a:srgbClr val="444444"/>
                </a:solidFill>
                <a:latin typeface="Aptos"/>
              </a:rPr>
              <a:t>   - of how we share information  ,  we often </a:t>
            </a:r>
            <a:r>
              <a:rPr lang="en-US" dirty="0" err="1">
                <a:solidFill>
                  <a:srgbClr val="444444"/>
                </a:solidFill>
                <a:latin typeface="Aptos"/>
              </a:rPr>
              <a:t>centre</a:t>
            </a:r>
            <a:r>
              <a:rPr lang="en-US" dirty="0">
                <a:solidFill>
                  <a:srgbClr val="444444"/>
                </a:solidFill>
                <a:latin typeface="Aptos"/>
              </a:rPr>
              <a:t> the issue on the neurodivergent person not listening but do we consider :  </a:t>
            </a:r>
            <a:endParaRPr lang="en-US" dirty="0">
              <a:solidFill>
                <a:srgbClr val="44444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Aptos"/>
              </a:rPr>
              <a:t>How we communicate </a:t>
            </a:r>
            <a:endParaRPr lang="en-US" dirty="0">
              <a:solidFill>
                <a:srgbClr val="44444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Aptos"/>
              </a:rPr>
              <a:t>How other people process information 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Aptos"/>
              </a:rPr>
              <a:t>How quickly  people can switch attention  -  and how we expect them to switch and transition from one part of a task to another. </a:t>
            </a:r>
          </a:p>
          <a:p>
            <a:pPr algn="l" rtl="0" fontAlgn="base"/>
            <a:r>
              <a:rPr lang="en-US" b="0" i="0" dirty="0">
                <a:solidFill>
                  <a:srgbClr val="444444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Give a quick fire instruction , the next slide is what the finished drawing should look like </a:t>
            </a:r>
            <a:r>
              <a:rPr lang="en-US" b="0" i="0" dirty="0">
                <a:solidFill>
                  <a:srgbClr val="444444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444444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444444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How often do we judge people when they don’t do something the way we do </a:t>
            </a:r>
            <a:r>
              <a:rPr lang="en-US" b="0" i="0" dirty="0">
                <a:solidFill>
                  <a:srgbClr val="444444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444444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 we think about how we communicated, how we gave instruction or to we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centre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the issue on the person and their inability to get it -- if we do , then this sits within our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percpetions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of ND within the pathology paradigm. 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F7AB-EFDC-4259-8D25-5B18124F20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4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1A962-2B0E-5CAA-B6DB-CA4F78EE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F5792-1137-85B5-A27A-0FEF6072C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70A3BB-8022-815C-7E62-E2950B0C7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DC5D-81BE-034F-E49D-91389C543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F7AB-EFDC-4259-8D25-5B18124F20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4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F8A-8079-5A91-502B-513747345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F7E48-6C71-C69C-7794-31DDA8E3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7C7B-F899-58FC-644B-60E8CB33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FC5C8-D969-4F6B-7B9D-BE265CF6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7596-62B1-0875-16A8-417F7CFB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3262-E8DC-A2FB-B52C-012985E2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83797-2D5F-54E6-5D40-B4EEA4B2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5F76D-4334-61FF-8352-B7802235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CA10-4C7F-269E-F9B0-9E4D57A2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790E-0B07-B316-C1C7-51EBB5D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0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0E20A-3468-044C-BD80-FB7027067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4F5F0-4149-C620-C9EE-5E8D93C96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5BFF-B62A-1790-B938-00635AEF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3090-3823-302C-18A5-4AB0C882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466B-4F70-CE10-263E-4EE4AEAF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5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0901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C86D-C4CA-8A78-1E14-31FA2303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EC11-E0EE-A618-4F3C-6410E34FB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A29D0-FCFF-F958-9065-C42F2F6B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68EF-DE48-85DE-B1CA-5A7E1ED4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1BDF-C87D-9C4A-5F78-B6891463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6304-B58D-84EF-492F-63B0E94F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A1A6D-3880-8D47-0372-E91C80EF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80B2-7612-C1B1-F835-0E940F5B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76ED-9B47-6EBA-B296-3AAEACFB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FCF-C264-DC53-DEC4-CC2318C2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E052-DB04-9E93-02FF-33634C89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40F4-9CED-C648-5FC9-7658BCD19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81E3A-5E11-5328-B63F-DA4478E0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147B-F8D2-8E9E-EA24-47E2FBD7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2A6A-8410-AF33-6CD5-253FFD4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D6C7-263D-FAFA-F7D7-6144F464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0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3D62-4C35-9338-2076-25251C70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D9193-D15C-2BA2-2441-D35C8FC4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163D2-C2AC-A323-5A82-464BF96B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62C04-B70E-A20E-A6BD-4529A9022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061DE-BB3B-C3EA-5E11-B58421AD4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A6EAE-0D60-4297-3CFB-07E2E2E1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1D28-B0E1-2493-7095-E128CA54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CF59A-B9F7-299D-CCC9-B9A029B7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E187-D33A-38FD-5526-378103FA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C74DC-716A-FC62-EDEB-78803194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9BC22-C597-4E61-ADF9-BA79CD5E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2633-9625-CA11-B1DA-3129D92E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1EE36-0521-5199-1158-B37D4E40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E9D0E-985C-8DE0-099C-EEAC889A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00B3-6AE8-8D41-B2ED-A7766BA8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0A3-9DC5-3DAD-0EC0-067BCCF1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EF75-6767-E587-A15E-4B645D1F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FDAA9-0F88-5E72-D747-0D51DEF8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DA641-DA8A-D7D1-DB05-0382E4B6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FA515-84CE-B410-2497-393C969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03B1-CFBE-2E08-068F-D6C2A66C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6EFB-0577-F67B-78B7-FA2621D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DBEB-33D8-6006-8A68-83EF523F7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878D-5D66-AC6B-C66B-BE505E96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ED9F2-99A7-149E-D083-65EA5178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36638-0C3B-0AC6-8AD6-E092B597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AD9AF-F250-C1E1-9CA5-8C4857C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AC030-1D8F-3722-0635-491C390A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3431B-E377-AA5B-B7A4-5BD3BEC04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19D8-167C-633D-D84B-65146E753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1D91F-3B9F-4FD0-A3A2-94981DB93ED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F19A-76AC-BD96-E48B-FA96DF612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A5CE-47D2-8B48-AE0D-A903FA217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1722-6EC1-DF00-7633-014B1629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mmunity Case Study">
            <a:extLst>
              <a:ext uri="{FF2B5EF4-FFF2-40B4-BE49-F238E27FC236}">
                <a16:creationId xmlns:a16="http://schemas.microsoft.com/office/drawing/2014/main" id="{935C2CBD-4025-B80E-F45D-3D7EFBE5F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Community Case Study</a:t>
            </a:r>
          </a:p>
        </p:txBody>
      </p:sp>
      <p:sp>
        <p:nvSpPr>
          <p:cNvPr id="156" name="First Level Complexities">
            <a:extLst>
              <a:ext uri="{FF2B5EF4-FFF2-40B4-BE49-F238E27FC236}">
                <a16:creationId xmlns:a16="http://schemas.microsoft.com/office/drawing/2014/main" id="{AB35152E-5749-FE99-4B99-D477CE5889F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First Level Complexities</a:t>
            </a:r>
          </a:p>
        </p:txBody>
      </p:sp>
      <p:sp>
        <p:nvSpPr>
          <p:cNvPr id="157" name="Slide bullet text">
            <a:extLst>
              <a:ext uri="{FF2B5EF4-FFF2-40B4-BE49-F238E27FC236}">
                <a16:creationId xmlns:a16="http://schemas.microsoft.com/office/drawing/2014/main" id="{B41797C6-5056-340F-12EF-647E81865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555" y="2268442"/>
            <a:ext cx="10985501" cy="412800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" name="Picture 2" descr="A light bulb with a colorful brain inside&#10;&#10;AI-generated content may be incorrect.">
            <a:extLst>
              <a:ext uri="{FF2B5EF4-FFF2-40B4-BE49-F238E27FC236}">
                <a16:creationId xmlns:a16="http://schemas.microsoft.com/office/drawing/2014/main" id="{6EBEA750-55BD-7957-AD88-AAD671ED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9"/>
            <a:ext cx="12192000" cy="70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72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F755-52B9-AC5C-BE92-E8D196A4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69498E-79A2-A015-CF6D-B7563CC5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pic>
        <p:nvPicPr>
          <p:cNvPr id="4" name="Picture 3" descr="A person and children looking at a baseball game&#10;&#10;AI-generated content may be incorrect.">
            <a:extLst>
              <a:ext uri="{FF2B5EF4-FFF2-40B4-BE49-F238E27FC236}">
                <a16:creationId xmlns:a16="http://schemas.microsoft.com/office/drawing/2014/main" id="{F36731DB-1CB5-BA30-16BB-EE00FE12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17" y="367423"/>
            <a:ext cx="8848165" cy="51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6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16A9-D6D2-BCDF-94FD-99439490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00922A5E-20D6-50D0-4BD3-7668E5200B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Share an experience you’ve had with a neurodiverse party (who you weren’t aware were ND at the time). What went well? What could you have done better?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 pose the following question: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/>
              <a:t>How do we </a:t>
            </a:r>
            <a:r>
              <a:rPr lang="en-GB" dirty="0"/>
              <a:t>ensure equity while maintaining equality with ND parties?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3FFBB7-AA0C-F75F-FC62-724CEC42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6C578-7903-6B2A-061B-9AE5040DCA89}"/>
              </a:ext>
            </a:extLst>
          </p:cNvPr>
          <p:cNvSpPr txBox="1"/>
          <p:nvPr/>
        </p:nvSpPr>
        <p:spPr>
          <a:xfrm>
            <a:off x="571500" y="369794"/>
            <a:ext cx="11503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16251762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2E48-F027-CD17-C690-81F48AB3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7F188020-F50B-9406-6CA7-0E303D9B50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Each ND individual is unique</a:t>
            </a:r>
          </a:p>
          <a:p>
            <a:r>
              <a:rPr lang="en-GB" dirty="0"/>
              <a:t>We require a case by case basis for both individual and process</a:t>
            </a:r>
          </a:p>
          <a:p>
            <a:r>
              <a:rPr lang="en-GB" dirty="0"/>
              <a:t>Mediations live and die by the relationship with the mediator- meet all parties  where they’re at</a:t>
            </a:r>
          </a:p>
          <a:p>
            <a:r>
              <a:rPr lang="en-GB" dirty="0"/>
              <a:t>Have faith in your ND parties- they can often guide you</a:t>
            </a:r>
          </a:p>
          <a:p>
            <a:r>
              <a:rPr lang="en-GB" dirty="0"/>
              <a:t>Any ‘reasonable adjustments’ in mediations are inherently ethical unless harmful to another party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1BF17-C063-7C01-F5AC-486FAB6A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63BCC9-1C8C-3015-7841-B31141250E41}"/>
              </a:ext>
            </a:extLst>
          </p:cNvPr>
          <p:cNvSpPr txBox="1"/>
          <p:nvPr/>
        </p:nvSpPr>
        <p:spPr>
          <a:xfrm>
            <a:off x="712694" y="342900"/>
            <a:ext cx="11108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4996276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41C98-A272-B60B-4962-96F46D874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723907A6-A979-B3BF-4074-719486202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Cameron’s email: cameroncross239@gmail.com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02690-8B39-B2B7-3A19-66426FB3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02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yellow line drawing of a head with a brain in the middle&#10;&#10;Description automatically generated">
            <a:extLst>
              <a:ext uri="{FF2B5EF4-FFF2-40B4-BE49-F238E27FC236}">
                <a16:creationId xmlns:a16="http://schemas.microsoft.com/office/drawing/2014/main" id="{AF55D31B-2002-0982-C839-8AC745CC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488"/>
            <a:ext cx="105156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54465-4EEB-2CEA-13DB-21E7A512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communicate?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69BB5-E584-F0CC-7E92-B66AFA32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76567-B255-393F-FC02-2DB8A035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triangle with dots&#10;&#10;Description automatically generated">
            <a:extLst>
              <a:ext uri="{FF2B5EF4-FFF2-40B4-BE49-F238E27FC236}">
                <a16:creationId xmlns:a16="http://schemas.microsoft.com/office/drawing/2014/main" id="{A6999C90-B35E-215E-0756-9DF1643F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" y="700088"/>
            <a:ext cx="105156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33BFD-8367-E8C5-E7B8-D802C9E6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communicate?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3D9AE-36C5-FA86-5EF3-314A27071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Community Case Study</vt:lpstr>
      <vt:lpstr>PowerPoint Presentation</vt:lpstr>
      <vt:lpstr>PowerPoint Presentation</vt:lpstr>
      <vt:lpstr>PowerPoint Presentation</vt:lpstr>
      <vt:lpstr>PowerPoint Presentation</vt:lpstr>
      <vt:lpstr>How we communicate?</vt:lpstr>
      <vt:lpstr>How we communicate?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Gray</dc:creator>
  <cp:lastModifiedBy>Fiona Gray</cp:lastModifiedBy>
  <cp:revision>3</cp:revision>
  <dcterms:created xsi:type="dcterms:W3CDTF">2025-05-14T15:23:10Z</dcterms:created>
  <dcterms:modified xsi:type="dcterms:W3CDTF">2025-06-05T12:35:58Z</dcterms:modified>
</cp:coreProperties>
</file>